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6" r:id="rId11"/>
    <p:sldId id="274" r:id="rId12"/>
    <p:sldId id="273" r:id="rId13"/>
    <p:sldId id="265" r:id="rId14"/>
    <p:sldId id="272" r:id="rId15"/>
    <p:sldId id="267" r:id="rId16"/>
    <p:sldId id="268" r:id="rId17"/>
    <p:sldId id="269" r:id="rId18"/>
    <p:sldId id="270" r:id="rId19"/>
    <p:sldId id="271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838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6735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531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760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193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9610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2186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4460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9644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8329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47F7-569F-4FC0-8827-BA48DBB6D3D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368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147F7-569F-4FC0-8827-BA48DBB6D3D5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2B77A-2398-4CA9-93C7-2C12273C0F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0006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A.E. 8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9237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Tampa da caixa de acionamento</a:t>
            </a: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335445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826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Caixa de Acionamento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28800"/>
            <a:ext cx="514849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785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Identificação da </a:t>
            </a:r>
          </a:p>
          <a:p>
            <a:pPr marL="0" indent="0">
              <a:buNone/>
            </a:pPr>
            <a:r>
              <a:rPr lang="pt-BR" dirty="0" err="1" smtClean="0"/>
              <a:t>contatora</a:t>
            </a:r>
            <a:r>
              <a:rPr lang="pt-BR" dirty="0" smtClean="0"/>
              <a:t> e relé</a:t>
            </a:r>
            <a:endParaRPr lang="pt-B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16632"/>
            <a:ext cx="3609690" cy="662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826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Identificação</a:t>
            </a:r>
          </a:p>
          <a:p>
            <a:pPr marL="0" indent="0">
              <a:buNone/>
            </a:pPr>
            <a:r>
              <a:rPr lang="pt-BR" dirty="0" smtClean="0"/>
              <a:t> do relé </a:t>
            </a:r>
            <a:r>
              <a:rPr lang="pt-BR" dirty="0" err="1" smtClean="0"/>
              <a:t>bimetálico</a:t>
            </a:r>
            <a:endParaRPr lang="pt-BR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81000"/>
            <a:ext cx="338137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661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476672"/>
            <a:ext cx="8229600" cy="4525963"/>
          </a:xfrm>
        </p:spPr>
        <p:txBody>
          <a:bodyPr/>
          <a:lstStyle/>
          <a:p>
            <a:r>
              <a:rPr lang="pt-BR" dirty="0" smtClean="0"/>
              <a:t>Identificação da </a:t>
            </a:r>
            <a:r>
              <a:rPr lang="pt-BR" dirty="0" err="1" smtClean="0"/>
              <a:t>contatora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7" y="1556792"/>
            <a:ext cx="4714875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217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Temporizadores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pt-BR" dirty="0" smtClean="0"/>
              <a:t>Os temporizadores também são conhecidos como relé de tempo, são dispositivos elétricos utilizados em circuitos de comando com a função de causar o acionamento de um determinado componente após um tempo predeterminado.</a:t>
            </a:r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244471"/>
            <a:ext cx="2037209" cy="360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319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80728"/>
            <a:ext cx="4223742" cy="475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010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Temporizadores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dirty="0" smtClean="0"/>
              <a:t>Os temporizadores mais comuns utilizados nos circuitos de comandos são constituídos por circuitos eletrônicos, que temporizam e acionam um relé magnético com contatos abertos e fechados.</a:t>
            </a:r>
          </a:p>
          <a:p>
            <a:pPr marL="0" indent="0">
              <a:buNone/>
            </a:pPr>
            <a:r>
              <a:rPr lang="pt-BR" dirty="0" smtClean="0"/>
              <a:t>Esse dispositivo tem várias utilidades nos circuitos de comandos, tais como: temporização em lógicas de comandos, partidas sequenciais de motores elétricos, sistemas de partida de motores e muitas outras utilidades.</a:t>
            </a:r>
          </a:p>
          <a:p>
            <a:pPr marL="0" indent="0">
              <a:buNone/>
            </a:pPr>
            <a:r>
              <a:rPr lang="pt-BR" dirty="0" smtClean="0"/>
              <a:t>A especificação de um temporizador é feita utilizando um catálogo do fabricante.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2666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Esquema elétrico e um diagrama de passo do funcionamento de um relé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50" y="1939131"/>
            <a:ext cx="49911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665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Relé de tempo eletrônico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996281"/>
            <a:ext cx="2286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4850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Relé de tempo eletrônico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26" y="1700808"/>
            <a:ext cx="8387325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339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Relé de tempo eletrônico</a:t>
            </a:r>
            <a:endParaRPr lang="pt-BR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735357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349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Diferença entre contato temporizado ao repouso e ao trabalho</a:t>
            </a:r>
            <a:endParaRPr lang="pt-BR" b="1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57" y="1412776"/>
            <a:ext cx="8339143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84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Relés de Tempo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Os relés de tempo ou temporizadores são projetados para o controle de tempo de curta duração.</a:t>
            </a:r>
          </a:p>
          <a:p>
            <a:r>
              <a:rPr lang="pt-BR" dirty="0" smtClean="0"/>
              <a:t>São utilizados na automação de máquinas e processos industriais, especialmente em sequenciamento, interrupções de comando e em chaves de partida.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698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Relé de proteção de falta de fase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É um equipamento de proteção para um sistema de comandos elétricos industriais trifásicos, pois qualquer falha na alimentação, queda de fase e neutro ou assimetria entre fases, esse relé aciona o comando dando um sinal elétrico a lógica de relés.</a:t>
            </a:r>
          </a:p>
          <a:p>
            <a:r>
              <a:rPr lang="pt-BR" dirty="0" smtClean="0"/>
              <a:t>O relé falta de fase possui terminais para entrada das fases e neutro, três terminais do contato comutador de comando e um botão de ajuste de sensibilidade de assimetria.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449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Relé de proteção de falta de fase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A função desse relé é de alertar o responsável pela manutenção do sistema que está faltando uma fase ou neutro, ou ainda que o sistema está assimétrico, por meio de sirene ou sinalizador visual.</a:t>
            </a:r>
          </a:p>
          <a:p>
            <a:r>
              <a:rPr lang="pt-BR" dirty="0" smtClean="0"/>
              <a:t>O contato do relé de proteção de falta de fase pode ainda, desligar uma máquina, um motor, parte do sistema ou todo sistema. A atuação do relé </a:t>
            </a:r>
            <a:r>
              <a:rPr lang="pt-BR" smtClean="0"/>
              <a:t>no contato </a:t>
            </a:r>
            <a:r>
              <a:rPr lang="pt-BR" dirty="0" smtClean="0"/>
              <a:t>vai depender da lógica montada no projeto.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48064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Relé de proteção de falta de fase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Esse equipamento possui um contato comutador para ser utilizado nessa lógica.</a:t>
            </a:r>
          </a:p>
          <a:p>
            <a:r>
              <a:rPr lang="pt-BR" dirty="0" smtClean="0"/>
              <a:t>Estando tudo normal, ou seja, tensão em todas as fases, os contatos de comando mudam a sua posição, ocorrendo uma falta de fase, o contato volta a sua posição de repouso abrindo o circuito.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242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Relé de proteção e falta de fase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Os esquemas abaixo ilustram a simbologia  e os terminais de ligação desse equipamento, para sistemas trifásicos com e sem o neutro.</a:t>
            </a:r>
          </a:p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237" y="3429000"/>
            <a:ext cx="6105525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1638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01008"/>
            <a:ext cx="744855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6632"/>
            <a:ext cx="5544616" cy="3219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424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75" y="1322977"/>
            <a:ext cx="5434162" cy="4564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871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ATIVIDADE8</a:t>
            </a: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59" y="2060848"/>
            <a:ext cx="6579041" cy="3031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57892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470</Words>
  <Application>Microsoft Office PowerPoint</Application>
  <PresentationFormat>Apresentação na tela (4:3)</PresentationFormat>
  <Paragraphs>40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3" baseType="lpstr">
      <vt:lpstr>Tema do Office</vt:lpstr>
      <vt:lpstr>A.E. 8</vt:lpstr>
      <vt:lpstr>Tampa da caixa de acionamento</vt:lpstr>
      <vt:lpstr>Caixa de Acionamento</vt:lpstr>
      <vt:lpstr>    </vt:lpstr>
      <vt:lpstr>    </vt:lpstr>
      <vt:lpstr>    </vt:lpstr>
      <vt:lpstr>Temporizadores </vt:lpstr>
      <vt:lpstr>    </vt:lpstr>
      <vt:lpstr>Temporizadores </vt:lpstr>
      <vt:lpstr>Esquema elétrico e um diagrama de passo do funcionamento de um relé</vt:lpstr>
      <vt:lpstr>Relé de tempo eletrônico</vt:lpstr>
      <vt:lpstr>Relé de tempo eletrônico</vt:lpstr>
      <vt:lpstr>Relé de tempo eletrônico</vt:lpstr>
      <vt:lpstr>Diferença entre contato temporizado ao repouso e ao trabalho</vt:lpstr>
      <vt:lpstr>Relés de Tempo</vt:lpstr>
      <vt:lpstr>Relé de proteção de falta de fase</vt:lpstr>
      <vt:lpstr>Relé de proteção de falta de fase</vt:lpstr>
      <vt:lpstr>Relé de proteção de falta de fase</vt:lpstr>
      <vt:lpstr>Relé de proteção e falta de fase</vt:lpstr>
      <vt:lpstr> </vt:lpstr>
      <vt:lpstr>Apresentação do PowerPoint</vt:lpstr>
      <vt:lpstr>ATIVIDADE8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A.E. 8</dc:title>
  <dc:creator>AECIO</dc:creator>
  <cp:lastModifiedBy>AECIO</cp:lastModifiedBy>
  <cp:revision>24</cp:revision>
  <dcterms:created xsi:type="dcterms:W3CDTF">2020-06-22T16:36:59Z</dcterms:created>
  <dcterms:modified xsi:type="dcterms:W3CDTF">2020-07-01T04:16:25Z</dcterms:modified>
</cp:coreProperties>
</file>